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9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A31C8A-A12C-6E16-CBE8-B3F53157E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03A5773-8903-28B3-5885-B9DAD8522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E07F6C-355C-D21E-DA17-99B6BFBD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CF58DD-4E82-A57D-8861-26D95A794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0547D6-32C5-F913-0331-3408AF381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653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B8EA87-4ED8-10C6-B6D7-91CC9909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7A1FC9A-B6E3-5CED-0343-10416FA66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D7A2B8-3A6F-3988-29EE-7FAAD2A2D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13ED6C-FBFA-6448-1278-6D878E33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DE1310-2963-60CA-DE98-18E2AB7D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93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4214C4-646A-E8B4-E00C-4559957C0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5589461-B650-8326-49DB-784C7E332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53CE8A-24E9-A890-AD92-8401B1EC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8CCA93-B581-D881-69BD-D3DC15CE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816789-5A31-FE21-A8C6-5F0FDEDF9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328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6EEECE-35A3-02BA-005A-C01CA1F0D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BA075F-F23C-BC4B-20FD-7155EF895C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10A3BF6-B66E-907F-7D8F-37C47C0F8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F41555-F7A5-1399-E3B4-F82ADD981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5A82F8C-E7C8-B793-0F47-181A2D04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C28AC7-1F35-1AA6-49B6-F160ED193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54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5E9552-67BC-90E9-5A85-20AFD9639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754501-FF27-32A0-1125-A1B7B060E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2A4EB3D-B26D-07D8-1612-449242562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110A25F-2A9C-7F7F-0CD1-9667F8C35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F89E610-11D2-F878-CD91-EE94AD1647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F9C749C-CA9D-A6BD-BE13-5EB3F221E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71E570A-36FB-85A9-C1FC-12AF3D53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40891A6-74A7-0BCA-F5D8-307A4726E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100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FC09E8-31A5-2EC1-6853-66A24953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4342FDF-4596-6D42-D312-199164741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F3E030-7712-63DC-F8F2-B7C13270D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D6BACCA-9432-9BF4-5A73-9DAD4D13C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350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11967F3-A186-2877-D6B7-1941C73D7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2F3F8E6-44A5-282E-9586-4E6652E49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4D25A8-EB10-4F90-B822-27CBC6A41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03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959848-AC91-AB27-7AE0-1B0BCE5D8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C29FE2-894F-9F92-8F60-8C8B472ED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076DF4-E8FB-E9E6-ED8F-871735281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BA5EDB-3FA2-C22F-6CDC-8A7648D66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FC7BCB-B618-7510-BF07-B87655439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15D01D7-D46E-249A-9CEB-3546FB5C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1992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F20471-66DC-DDE5-5B67-C7423C82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E8BC658-3F51-DFEC-BE45-E27C3080AD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4CCED22-3878-7E40-78CA-3F683AAE4B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EC8FF0-1B01-BD66-CAC0-0558F028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E77C88-6521-E028-84DD-4CA0F7B7C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B4F863-154C-F173-499A-5D379927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107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778768-C447-A0ED-034C-EFF5B15ED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D6DE64F-B956-E251-715F-BAF2650EE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D00AAF-C014-7985-3D03-E91312607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686AE2-FB1E-342D-88E7-F3EEF22B8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F3A586-EE07-498D-459A-8147BF22F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63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C96E953-420B-ABC0-FB94-74EE85B6E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F8CDF7F-AF1C-2104-94D1-1E8B1AE43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66EBC8-B961-25CF-D73A-1A97F634C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C2E0BD-F716-162A-F290-82170B79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5A4C45-20A0-4D96-6A3A-A9202A31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278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C933E37-D677-75D2-9CDF-5759652EB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7343E0-8852-418D-2988-24C0D5739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020EE3-8F63-5100-5FAD-C5DACBCCB5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6A4FF7-7883-44E9-ADD5-A4BD28C11F7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9619EC-AB82-ACA5-556B-098F336B2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0967C0-009A-29F3-1BBB-4D1A45BEA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707A1A-2303-4AF9-B4C9-5F00C3D22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313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C00F1C6-0A55-F7A7-07F9-B71EA1608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39" y="199651"/>
            <a:ext cx="9320811" cy="582680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023367-59ED-7592-A539-FB1F03559775}"/>
              </a:ext>
            </a:extLst>
          </p:cNvPr>
          <p:cNvSpPr txBox="1"/>
          <p:nvPr/>
        </p:nvSpPr>
        <p:spPr>
          <a:xfrm>
            <a:off x="1129486" y="3572746"/>
            <a:ext cx="8236037" cy="153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24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10/29 </a:t>
            </a:r>
            <a:r>
              <a:rPr lang="ja-JP" altLang="en-US" sz="24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木</a:t>
            </a:r>
            <a:r>
              <a:rPr lang="en-US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   </a:t>
            </a:r>
            <a:r>
              <a:rPr lang="ja-JP" altLang="en-US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　　　　　</a:t>
            </a:r>
            <a:r>
              <a:rPr lang="en-US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  18</a:t>
            </a:r>
            <a:r>
              <a:rPr lang="ja-JP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：</a:t>
            </a:r>
            <a:r>
              <a:rPr lang="en-US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00</a:t>
            </a:r>
            <a:r>
              <a:rPr lang="ja-JP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～</a:t>
            </a:r>
            <a:r>
              <a:rPr lang="en-US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20</a:t>
            </a:r>
            <a:r>
              <a:rPr lang="ja-JP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：</a:t>
            </a:r>
            <a:r>
              <a:rPr lang="en-US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00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ja-JP" altLang="ja-JP" sz="2600" kern="100" dirty="0">
              <a:effectLst/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ja-JP" sz="24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10/31 </a:t>
            </a:r>
            <a:r>
              <a:rPr lang="ja-JP" altLang="en-US" sz="24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土</a:t>
            </a:r>
            <a:r>
              <a:rPr lang="en-US" altLang="ja-JP" sz="2600" b="1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     </a:t>
            </a:r>
            <a:r>
              <a:rPr lang="ja-JP" altLang="en-US" sz="2600" b="1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　　　　　</a:t>
            </a:r>
            <a:r>
              <a:rPr lang="en-US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13</a:t>
            </a:r>
            <a:r>
              <a:rPr lang="ja-JP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：</a:t>
            </a:r>
            <a:r>
              <a:rPr lang="en-US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00</a:t>
            </a:r>
            <a:r>
              <a:rPr lang="ja-JP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～</a:t>
            </a:r>
            <a:r>
              <a:rPr lang="en-US" altLang="ja-JP" sz="2600" b="1" kern="1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15</a:t>
            </a:r>
            <a:r>
              <a:rPr lang="ja-JP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：</a:t>
            </a:r>
            <a:r>
              <a:rPr lang="en-US" altLang="ja-JP" sz="2600" b="1" kern="100" dirty="0">
                <a:effectLst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4DAB2B4-4939-ED7A-4FD2-D8DE1BC0E536}"/>
              </a:ext>
            </a:extLst>
          </p:cNvPr>
          <p:cNvSpPr txBox="1"/>
          <p:nvPr/>
        </p:nvSpPr>
        <p:spPr>
          <a:xfrm>
            <a:off x="1944605" y="266326"/>
            <a:ext cx="617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10/29</a:t>
            </a:r>
            <a:r>
              <a:rPr kumimoji="1" lang="en-US" altLang="ja-JP" sz="3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(</a:t>
            </a:r>
            <a:r>
              <a:rPr kumimoji="1" lang="ja-JP" altLang="en-US" sz="3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木</a:t>
            </a:r>
            <a:r>
              <a:rPr kumimoji="1" lang="en-US" altLang="ja-JP" sz="3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)</a:t>
            </a:r>
            <a:r>
              <a:rPr lang="ja-JP" altLang="en-US" sz="6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・</a:t>
            </a:r>
            <a:r>
              <a:rPr kumimoji="1" lang="en-US" altLang="ja-JP" sz="6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31</a:t>
            </a:r>
            <a:r>
              <a:rPr kumimoji="1" lang="en-US" altLang="ja-JP" sz="3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(</a:t>
            </a:r>
            <a:r>
              <a:rPr kumimoji="1" lang="ja-JP" altLang="en-US" sz="3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土</a:t>
            </a:r>
            <a:r>
              <a:rPr kumimoji="1" lang="en-US" altLang="ja-JP" sz="3600" b="1" dirty="0">
                <a:solidFill>
                  <a:srgbClr val="FEF99A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  <a:cs typeface="Nirmala UI Semilight" panose="020B0402040204020203" pitchFamily="34" charset="0"/>
              </a:rPr>
              <a:t>)</a:t>
            </a:r>
            <a:endParaRPr kumimoji="1" lang="ja-JP" altLang="en-US" sz="6600" b="1" dirty="0">
              <a:solidFill>
                <a:srgbClr val="FEF99A"/>
              </a:solidFill>
              <a:latin typeface="ＭＳ Ｐ明朝" panose="02020600040205080304" pitchFamily="18" charset="-128"/>
              <a:ea typeface="ＭＳ Ｐ明朝" panose="02020600040205080304" pitchFamily="18" charset="-128"/>
              <a:cs typeface="Nirmala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065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27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ＭＳ Ｐ明朝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c監査・河原聡</dc:creator>
  <cp:lastModifiedBy>下北沢</cp:lastModifiedBy>
  <cp:revision>6</cp:revision>
  <dcterms:created xsi:type="dcterms:W3CDTF">2026-06-08T06:31:38Z</dcterms:created>
  <dcterms:modified xsi:type="dcterms:W3CDTF">2026-10-26T06:46:51Z</dcterms:modified>
</cp:coreProperties>
</file>